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70" r:id="rId4"/>
    <p:sldId id="259" r:id="rId5"/>
    <p:sldId id="271" r:id="rId6"/>
    <p:sldId id="264" r:id="rId7"/>
    <p:sldId id="260" r:id="rId8"/>
    <p:sldId id="274" r:id="rId9"/>
    <p:sldId id="273" r:id="rId10"/>
    <p:sldId id="265" r:id="rId11"/>
    <p:sldId id="266" r:id="rId12"/>
    <p:sldId id="27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504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E6E6C0-BF27-467F-B678-2F8EEBA1E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6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3A600-DBE1-413E-8B78-6374CF18630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64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0063B-84BD-497C-8B51-EDC1C0B5B20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735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A0C5-CA90-438F-BC8B-391AE8E08FA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17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A0C5-CA90-438F-BC8B-391AE8E08FA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625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8D41F-4D82-4A05-84D1-3339A3B8536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500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2BCCC-3C3E-4DD6-9DC9-2A8DB766720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71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27190-DA02-4E1B-B8E8-82A97D6BCA5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09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C657C-0853-4859-8163-B2E71EBA52B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17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C657C-0853-4859-8163-B2E71EBA52B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259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26450-E365-4306-8462-BF87165346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11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C657C-0853-4859-8163-B2E71EBA52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575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FEA8F-348C-4A3E-A97A-C533CBA2459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55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DA392-9A38-40D4-B025-9A021182CEE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10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FEA8F-348C-4A3E-A97A-C533CBA2459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1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FEA8F-348C-4A3E-A97A-C533CBA2459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4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6EEB-9107-49A9-A5C8-B5EAD26663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5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C23B-CC03-406C-AA4E-5869E2FB91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6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835B-E5E4-4F71-8885-DCA81EAD27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9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6BB6-0E51-4F83-9E87-9764068AF0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8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6705-5F7D-42BC-84D5-0F5ABF5929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99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CA66-CA05-4680-A287-A578EFA138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46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ADF8-E444-421E-AFF9-DB5D420E35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27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1381-BD56-4299-A900-57ADE8ED50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06B-18D5-4445-BEFB-EE03E6B909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15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B56F-DC94-4BD2-AD0E-CF662602F0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8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10577-CDEF-48F9-8FF7-DA986A931F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25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C862F-4CD8-494D-8C3C-F6C1ECAC35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32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7171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0805" y="1988840"/>
            <a:ext cx="77057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 dirty="0" smtClean="0">
                <a:solidFill>
                  <a:srgbClr val="FF0000"/>
                </a:solidFill>
              </a:rPr>
              <a:t>What would you most like to give to someone special to you?</a:t>
            </a:r>
            <a:r>
              <a:rPr lang="en-GB" altLang="en-US" sz="3600" dirty="0" smtClean="0">
                <a:solidFill>
                  <a:srgbClr val="FF0000"/>
                </a:solidFill>
              </a:rPr>
              <a:t> </a:t>
            </a:r>
          </a:p>
          <a:p>
            <a:endParaRPr lang="en-GB" altLang="en-US" sz="2400" dirty="0" smtClean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</a:pPr>
            <a:r>
              <a:rPr lang="en-GB" altLang="en-US" sz="3600" dirty="0" smtClean="0">
                <a:solidFill>
                  <a:srgbClr val="FF0000"/>
                </a:solidFill>
              </a:rPr>
              <a:t>(</a:t>
            </a:r>
            <a:r>
              <a:rPr lang="en-GB" sz="3600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Your husband or wife, your closest friend, your mother or father, your child or grandchild?</a:t>
            </a:r>
            <a:r>
              <a:rPr lang="en-GB" altLang="en-US" sz="3600" dirty="0" smtClean="0">
                <a:solidFill>
                  <a:srgbClr val="FF0000"/>
                </a:solidFill>
              </a:rPr>
              <a:t>)</a:t>
            </a:r>
          </a:p>
          <a:p>
            <a:endParaRPr lang="en-GB" alt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3555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1424" y="1722785"/>
            <a:ext cx="770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dirty="0">
                <a:solidFill>
                  <a:srgbClr val="FF0000"/>
                </a:solidFill>
              </a:rPr>
              <a:t>Enough to eat, </a:t>
            </a:r>
          </a:p>
          <a:p>
            <a:r>
              <a:rPr lang="en-GB" altLang="en-US" sz="3200" b="1" dirty="0">
                <a:solidFill>
                  <a:srgbClr val="FF0000"/>
                </a:solidFill>
              </a:rPr>
              <a:t>some to give away,</a:t>
            </a:r>
          </a:p>
          <a:p>
            <a:r>
              <a:rPr lang="en-GB" altLang="en-US" sz="3200" b="1" dirty="0">
                <a:solidFill>
                  <a:srgbClr val="FF0000"/>
                </a:solidFill>
              </a:rPr>
              <a:t>plenty to plant again next season. 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33139" y="3645024"/>
            <a:ext cx="70564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FF0000"/>
                </a:solidFill>
              </a:rPr>
              <a:t>If we are grudging in our Christian service, our reward will be limited,.</a:t>
            </a:r>
          </a:p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FF0000"/>
                </a:solidFill>
              </a:rPr>
              <a:t>If we serve whole-heartedly,       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 God </a:t>
            </a:r>
            <a:r>
              <a:rPr lang="en-GB" altLang="en-US" sz="3200" b="1" dirty="0">
                <a:solidFill>
                  <a:srgbClr val="FF0000"/>
                </a:solidFill>
              </a:rPr>
              <a:t>blesses us abundantly. 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5603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40786" y="2197756"/>
            <a:ext cx="77057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i="1" dirty="0">
                <a:solidFill>
                  <a:srgbClr val="FF0000"/>
                </a:solidFill>
              </a:rPr>
              <a:t>“You will be made rich in every way so that you can be generous on every occasion.” </a:t>
            </a:r>
            <a:r>
              <a:rPr lang="en-GB" altLang="en-US" b="1" dirty="0">
                <a:solidFill>
                  <a:srgbClr val="FF0000"/>
                </a:solidFill>
              </a:rPr>
              <a:t>Verse 11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38200" y="4463105"/>
            <a:ext cx="727233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FF0000"/>
                </a:solidFill>
              </a:rPr>
              <a:t>Our motives in giving must be true. Genuine love and gratitude to God, not for what we might receive in return</a:t>
            </a:r>
            <a:r>
              <a:rPr lang="en-GB" altLang="en-US" sz="3200" b="1" dirty="0">
                <a:solidFill>
                  <a:schemeClr val="accent2"/>
                </a:solidFill>
              </a:rPr>
              <a:t>. </a:t>
            </a:r>
            <a:endParaRPr lang="en-US" alt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5603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40786" y="2197756"/>
            <a:ext cx="784750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600" b="1" i="1" dirty="0" smtClean="0">
                <a:solidFill>
                  <a:srgbClr val="FF0000"/>
                </a:solidFill>
              </a:rPr>
              <a:t>“</a:t>
            </a:r>
            <a:r>
              <a:rPr lang="en-GB" sz="3600" b="1" i="1" dirty="0">
                <a:solidFill>
                  <a:srgbClr val="FF0000"/>
                </a:solidFill>
              </a:rPr>
              <a:t>Because of the service by which you have proved yourselves, people will </a:t>
            </a:r>
            <a:r>
              <a:rPr lang="en-GB" sz="3600" b="1" i="1" u="sng" dirty="0">
                <a:solidFill>
                  <a:srgbClr val="FF0000"/>
                </a:solidFill>
              </a:rPr>
              <a:t>praise God </a:t>
            </a:r>
            <a:r>
              <a:rPr lang="en-GB" sz="3600" b="1" i="1" dirty="0">
                <a:solidFill>
                  <a:srgbClr val="FF0000"/>
                </a:solidFill>
              </a:rPr>
              <a:t>for the obedience that accompanies your confession of the gospel of Christ, and for your generosity in sharing with them and with everyone else</a:t>
            </a:r>
            <a:r>
              <a:rPr lang="en-GB" altLang="en-US" sz="3600" b="1" i="1" dirty="0">
                <a:solidFill>
                  <a:srgbClr val="FF0000"/>
                </a:solidFill>
              </a:rPr>
              <a:t>.” </a:t>
            </a:r>
            <a:r>
              <a:rPr lang="en-GB" altLang="en-US" b="1" dirty="0">
                <a:solidFill>
                  <a:srgbClr val="FF0000"/>
                </a:solidFill>
              </a:rPr>
              <a:t>Verse </a:t>
            </a:r>
            <a:r>
              <a:rPr lang="en-GB" altLang="en-US" b="1" dirty="0" smtClean="0">
                <a:solidFill>
                  <a:srgbClr val="FF0000"/>
                </a:solidFill>
              </a:rPr>
              <a:t>13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7651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38200" y="1988840"/>
            <a:ext cx="838835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dirty="0">
                <a:solidFill>
                  <a:srgbClr val="FF0000"/>
                </a:solidFill>
              </a:rPr>
              <a:t>Generous giving brings a </a:t>
            </a:r>
            <a:r>
              <a:rPr lang="en-GB" altLang="en-US" sz="3200" b="1" dirty="0" smtClean="0">
                <a:solidFill>
                  <a:srgbClr val="FF0000"/>
                </a:solidFill>
              </a:rPr>
              <a:t>3-fold </a:t>
            </a:r>
            <a:r>
              <a:rPr lang="en-GB" altLang="en-US" sz="3200" b="1" dirty="0">
                <a:solidFill>
                  <a:srgbClr val="FF0000"/>
                </a:solidFill>
              </a:rPr>
              <a:t>blessing.  </a:t>
            </a:r>
          </a:p>
          <a:p>
            <a:endParaRPr lang="en-US" altLang="en-US" sz="3200" b="1" dirty="0">
              <a:solidFill>
                <a:schemeClr val="accent2"/>
              </a:solidFill>
            </a:endParaRPr>
          </a:p>
          <a:p>
            <a:r>
              <a:rPr lang="en-GB" altLang="en-US" sz="2800" b="1" dirty="0" smtClean="0">
                <a:solidFill>
                  <a:schemeClr val="hlink"/>
                </a:solidFill>
              </a:rPr>
              <a:t>1. Blessing </a:t>
            </a:r>
            <a:r>
              <a:rPr lang="en-GB" altLang="en-US" sz="2800" b="1" dirty="0">
                <a:solidFill>
                  <a:schemeClr val="hlink"/>
                </a:solidFill>
              </a:rPr>
              <a:t>to the givers who give cheerfully</a:t>
            </a:r>
          </a:p>
          <a:p>
            <a:endParaRPr lang="en-GB" altLang="en-US" sz="2800" b="1" dirty="0">
              <a:solidFill>
                <a:schemeClr val="hlink"/>
              </a:solidFill>
            </a:endParaRPr>
          </a:p>
          <a:p>
            <a:r>
              <a:rPr lang="en-GB" altLang="en-US" sz="2800" b="1" dirty="0" smtClean="0">
                <a:solidFill>
                  <a:schemeClr val="hlink"/>
                </a:solidFill>
              </a:rPr>
              <a:t>2. Blessing </a:t>
            </a:r>
            <a:r>
              <a:rPr lang="en-GB" altLang="en-US" sz="2800" b="1" dirty="0">
                <a:solidFill>
                  <a:schemeClr val="hlink"/>
                </a:solidFill>
              </a:rPr>
              <a:t>to the recipients who </a:t>
            </a:r>
            <a:r>
              <a:rPr lang="en-GB" altLang="en-US" sz="2800" b="1" dirty="0" smtClean="0">
                <a:solidFill>
                  <a:schemeClr val="hlink"/>
                </a:solidFill>
              </a:rPr>
              <a:t>are not only </a:t>
            </a:r>
            <a:r>
              <a:rPr lang="en-GB" altLang="en-US" sz="2800" b="1" dirty="0">
                <a:solidFill>
                  <a:schemeClr val="hlink"/>
                </a:solidFill>
              </a:rPr>
              <a:t>helped by what they </a:t>
            </a:r>
            <a:r>
              <a:rPr lang="en-GB" altLang="en-US" sz="2800" b="1" dirty="0" smtClean="0">
                <a:solidFill>
                  <a:schemeClr val="hlink"/>
                </a:solidFill>
              </a:rPr>
              <a:t>receive, </a:t>
            </a:r>
            <a:r>
              <a:rPr lang="en-GB" altLang="en-US" sz="2800" b="1" dirty="0">
                <a:solidFill>
                  <a:schemeClr val="hlink"/>
                </a:solidFill>
              </a:rPr>
              <a:t>but pray for those who give. </a:t>
            </a:r>
          </a:p>
          <a:p>
            <a:pPr>
              <a:buFontTx/>
              <a:buChar char="•"/>
            </a:pPr>
            <a:endParaRPr lang="en-GB" altLang="en-US" sz="2800" b="1" dirty="0">
              <a:solidFill>
                <a:schemeClr val="hlink"/>
              </a:solidFill>
            </a:endParaRPr>
          </a:p>
          <a:p>
            <a:r>
              <a:rPr lang="en-GB" altLang="en-US" sz="2800" b="1" dirty="0" smtClean="0">
                <a:solidFill>
                  <a:schemeClr val="hlink"/>
                </a:solidFill>
              </a:rPr>
              <a:t>3. Blessing </a:t>
            </a:r>
            <a:r>
              <a:rPr lang="en-GB" altLang="en-US" sz="2800" b="1" dirty="0">
                <a:solidFill>
                  <a:schemeClr val="hlink"/>
                </a:solidFill>
              </a:rPr>
              <a:t>to God who is glorified by                the actions of both giver and recipient.</a:t>
            </a:r>
            <a:endParaRPr lang="en-US" altLang="en-US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9699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098985" y="2248045"/>
            <a:ext cx="770572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 b="1" i="1" dirty="0">
                <a:solidFill>
                  <a:srgbClr val="FF0000"/>
                </a:solidFill>
              </a:rPr>
              <a:t>“Thanks be to God for his indescribable gift!” </a:t>
            </a:r>
          </a:p>
          <a:p>
            <a:endParaRPr lang="en-GB" altLang="en-US" sz="4400" b="1" i="1" dirty="0">
              <a:solidFill>
                <a:srgbClr val="FF0000"/>
              </a:solidFill>
            </a:endParaRPr>
          </a:p>
          <a:p>
            <a:r>
              <a:rPr lang="en-GB" altLang="en-US" b="1" dirty="0">
                <a:solidFill>
                  <a:srgbClr val="FF0000"/>
                </a:solidFill>
              </a:rPr>
              <a:t>Verse 15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31747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2492896"/>
            <a:ext cx="734603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600" b="1" dirty="0">
                <a:solidFill>
                  <a:srgbClr val="FF0000"/>
                </a:solidFill>
              </a:rPr>
              <a:t>What would you </a:t>
            </a:r>
            <a:r>
              <a:rPr lang="en-GB" altLang="en-US" sz="3600" b="1" dirty="0" smtClean="0">
                <a:solidFill>
                  <a:srgbClr val="FF0000"/>
                </a:solidFill>
              </a:rPr>
              <a:t>most like </a:t>
            </a:r>
            <a:r>
              <a:rPr lang="en-GB" altLang="en-US" sz="3600" b="1" dirty="0">
                <a:solidFill>
                  <a:srgbClr val="FF0000"/>
                </a:solidFill>
              </a:rPr>
              <a:t>to give to God who has given the indescribable gift of his </a:t>
            </a:r>
            <a:r>
              <a:rPr lang="en-GB" altLang="en-US" sz="3600" b="1" dirty="0" smtClean="0">
                <a:solidFill>
                  <a:srgbClr val="FF0000"/>
                </a:solidFill>
              </a:rPr>
              <a:t>Son, </a:t>
            </a:r>
            <a:r>
              <a:rPr lang="en-GB" altLang="en-US" sz="3600" b="1" dirty="0">
                <a:solidFill>
                  <a:srgbClr val="FF0000"/>
                </a:solidFill>
              </a:rPr>
              <a:t>J</a:t>
            </a:r>
            <a:r>
              <a:rPr lang="en-GB" altLang="en-US" sz="3600" b="1" dirty="0" smtClean="0">
                <a:solidFill>
                  <a:srgbClr val="FF0000"/>
                </a:solidFill>
              </a:rPr>
              <a:t>esus, </a:t>
            </a:r>
            <a:r>
              <a:rPr lang="en-GB" altLang="en-US" sz="3600" b="1" dirty="0">
                <a:solidFill>
                  <a:srgbClr val="FF0000"/>
                </a:solidFill>
              </a:rPr>
              <a:t>for you?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endParaRPr lang="en-GB" altLang="en-US" sz="3600" b="1" dirty="0">
              <a:solidFill>
                <a:srgbClr val="FF0000"/>
              </a:solidFill>
            </a:endParaRPr>
          </a:p>
          <a:p>
            <a:endParaRPr lang="en-GB" altLang="en-US" sz="3600" b="1" dirty="0">
              <a:solidFill>
                <a:schemeClr val="accent2"/>
              </a:solidFill>
            </a:endParaRPr>
          </a:p>
          <a:p>
            <a:endParaRPr lang="en-GB" alt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9219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4713" y="2276872"/>
            <a:ext cx="770572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dirty="0" smtClean="0">
                <a:solidFill>
                  <a:srgbClr val="FF0000"/>
                </a:solidFill>
              </a:rPr>
              <a:t>Giving blesses</a:t>
            </a:r>
          </a:p>
          <a:p>
            <a:endParaRPr lang="en-GB" altLang="en-US" sz="1200" b="1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n-GB" altLang="en-US" sz="3600" b="1" dirty="0" smtClean="0">
                <a:solidFill>
                  <a:srgbClr val="FF0000"/>
                </a:solidFill>
              </a:rPr>
              <a:t>The giver who gives cheerfully</a:t>
            </a:r>
          </a:p>
          <a:p>
            <a:pPr marL="742950" indent="-742950">
              <a:buAutoNum type="arabicPeriod"/>
            </a:pPr>
            <a:r>
              <a:rPr lang="en-GB" altLang="en-US" sz="3600" b="1" dirty="0" smtClean="0">
                <a:solidFill>
                  <a:srgbClr val="FF0000"/>
                </a:solidFill>
              </a:rPr>
              <a:t>Those who receive the gifts</a:t>
            </a:r>
          </a:p>
          <a:p>
            <a:pPr marL="742950" indent="-742950">
              <a:buAutoNum type="arabicPeriod"/>
            </a:pPr>
            <a:r>
              <a:rPr lang="en-GB" altLang="en-US" sz="3600" b="1" dirty="0" smtClean="0">
                <a:solidFill>
                  <a:srgbClr val="FF0000"/>
                </a:solidFill>
              </a:rPr>
              <a:t>God, as we give him glory</a:t>
            </a:r>
            <a:r>
              <a:rPr lang="en-GB" altLang="en-US" sz="3600" b="1" i="1" dirty="0" smtClean="0">
                <a:solidFill>
                  <a:srgbClr val="FF0000"/>
                </a:solidFill>
              </a:rPr>
              <a:t>.</a:t>
            </a:r>
          </a:p>
          <a:p>
            <a:pPr marL="742950" indent="-742950">
              <a:buAutoNum type="arabicPeriod"/>
            </a:pPr>
            <a:endParaRPr lang="en-US" alt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9219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4713" y="2276872"/>
            <a:ext cx="77057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i="1" dirty="0">
                <a:solidFill>
                  <a:srgbClr val="FF0000"/>
                </a:solidFill>
              </a:rPr>
              <a:t>“Each of you should give what you have decided in your heart to give, not reluctantly or under compulsion, for God loves a </a:t>
            </a:r>
            <a:r>
              <a:rPr lang="en-GB" altLang="en-US" sz="3600" b="1" i="1" u="sng" dirty="0">
                <a:solidFill>
                  <a:srgbClr val="FF0000"/>
                </a:solidFill>
              </a:rPr>
              <a:t>cheerful</a:t>
            </a:r>
            <a:r>
              <a:rPr lang="en-GB" altLang="en-US" sz="3600" b="1" i="1" dirty="0">
                <a:solidFill>
                  <a:srgbClr val="FF0000"/>
                </a:solidFill>
              </a:rPr>
              <a:t> giver</a:t>
            </a:r>
            <a:r>
              <a:rPr lang="en-GB" altLang="en-US" sz="3600" b="1" i="1" dirty="0" smtClean="0">
                <a:solidFill>
                  <a:srgbClr val="FF0000"/>
                </a:solidFill>
              </a:rPr>
              <a:t>.” </a:t>
            </a:r>
            <a:r>
              <a:rPr lang="en-GB" altLang="en-US" b="1" i="1" dirty="0" smtClean="0">
                <a:solidFill>
                  <a:srgbClr val="FF0000"/>
                </a:solidFill>
              </a:rPr>
              <a:t>verse 7</a:t>
            </a:r>
            <a:endParaRPr lang="en-US" alt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11267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2026975"/>
            <a:ext cx="7705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dirty="0">
                <a:solidFill>
                  <a:srgbClr val="FF0000"/>
                </a:solidFill>
              </a:rPr>
              <a:t>Cheerful = Greek “Hilarious”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96526" y="2996952"/>
            <a:ext cx="4679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 dirty="0">
                <a:solidFill>
                  <a:srgbClr val="FF0000"/>
                </a:solidFill>
              </a:rPr>
              <a:t>with a spirit of real enjoyment – sweeping away all restraint.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1272" name="Picture 8" descr="MC90007872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2837237"/>
            <a:ext cx="26416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9219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4713" y="2276872"/>
            <a:ext cx="77057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i="1" dirty="0">
                <a:solidFill>
                  <a:srgbClr val="FF0000"/>
                </a:solidFill>
              </a:rPr>
              <a:t>“Each of you should give what you have decided in your heart to give, not reluctantly or under compulsion, for God </a:t>
            </a:r>
            <a:r>
              <a:rPr lang="en-GB" altLang="en-US" sz="3600" b="1" i="1" u="sng" dirty="0">
                <a:solidFill>
                  <a:srgbClr val="FF0000"/>
                </a:solidFill>
              </a:rPr>
              <a:t>loves</a:t>
            </a:r>
            <a:r>
              <a:rPr lang="en-GB" altLang="en-US" sz="3600" b="1" i="1" dirty="0">
                <a:solidFill>
                  <a:srgbClr val="FF0000"/>
                </a:solidFill>
              </a:rPr>
              <a:t> a cheerful giver</a:t>
            </a:r>
            <a:r>
              <a:rPr lang="en-GB" altLang="en-US" sz="3600" b="1" i="1" dirty="0" smtClean="0">
                <a:solidFill>
                  <a:srgbClr val="FF0000"/>
                </a:solidFill>
              </a:rPr>
              <a:t>.” </a:t>
            </a:r>
            <a:r>
              <a:rPr lang="en-GB" altLang="en-US" b="1" i="1" dirty="0" smtClean="0">
                <a:solidFill>
                  <a:srgbClr val="FF0000"/>
                </a:solidFill>
              </a:rPr>
              <a:t>verse 7</a:t>
            </a:r>
            <a:endParaRPr lang="en-US" alt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1507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1714417"/>
            <a:ext cx="77057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i="1" dirty="0">
                <a:solidFill>
                  <a:srgbClr val="FF0000"/>
                </a:solidFill>
              </a:rPr>
              <a:t>“</a:t>
            </a:r>
            <a:r>
              <a:rPr lang="en-GB" altLang="en-US" sz="3200" b="1" i="1" dirty="0" smtClean="0">
                <a:solidFill>
                  <a:srgbClr val="FF0000"/>
                </a:solidFill>
              </a:rPr>
              <a:t>Remember this: </a:t>
            </a:r>
            <a:r>
              <a:rPr lang="en-GB" altLang="en-US" sz="3200" b="1" i="1" dirty="0">
                <a:solidFill>
                  <a:srgbClr val="FF0000"/>
                </a:solidFill>
              </a:rPr>
              <a:t>Whoever sows sparingly will also reap sparingly, and whoever sows generously will also reap generously”.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Verse</a:t>
            </a:r>
            <a:r>
              <a:rPr lang="en-GB" altLang="en-US" b="1" dirty="0">
                <a:solidFill>
                  <a:srgbClr val="FF0000"/>
                </a:solidFill>
              </a:rPr>
              <a:t> 6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13315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1651" y="2420888"/>
            <a:ext cx="105610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800" kern="10" cap="none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Some people </a:t>
            </a:r>
            <a:r>
              <a:rPr lang="en-GB" sz="4800" kern="10" cap="none" spc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give what is right</a:t>
            </a:r>
            <a:endParaRPr lang="en-GB" sz="4800" cap="none" spc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66586"/>
            <a:ext cx="9180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kern="1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Most only give what is </a:t>
            </a:r>
            <a:r>
              <a:rPr lang="en-GB" sz="4800" kern="1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left!</a:t>
            </a:r>
            <a:endParaRPr lang="en-GB" sz="4800" kern="1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1507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9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dirty="0">
                <a:latin typeface="+mn-lt"/>
              </a:rPr>
              <a:t>Cheerful Giving </a:t>
            </a:r>
            <a:br>
              <a:rPr lang="en-GB" altLang="en-US" sz="4000" b="1" dirty="0">
                <a:latin typeface="+mn-lt"/>
              </a:rPr>
            </a:br>
            <a:r>
              <a:rPr lang="en-GB" altLang="en-US" sz="4000" b="1" dirty="0">
                <a:latin typeface="+mn-lt"/>
              </a:rPr>
              <a:t>2 Corinthians 9:6-15 (Page 1099)</a:t>
            </a:r>
            <a:endParaRPr lang="en-US" altLang="en-US" sz="4000" b="1" dirty="0">
              <a:latin typeface="+mn-lt"/>
            </a:endParaRPr>
          </a:p>
        </p:txBody>
      </p:sp>
      <p:pic>
        <p:nvPicPr>
          <p:cNvPr id="21507" name="Picture 3" descr="MC90019923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4652964"/>
            <a:ext cx="14843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1714417"/>
            <a:ext cx="77057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i="1" dirty="0">
                <a:solidFill>
                  <a:srgbClr val="FF0000"/>
                </a:solidFill>
              </a:rPr>
              <a:t>“</a:t>
            </a:r>
            <a:r>
              <a:rPr lang="en-GB" altLang="en-US" sz="3200" b="1" i="1" dirty="0" smtClean="0">
                <a:solidFill>
                  <a:srgbClr val="FF0000"/>
                </a:solidFill>
              </a:rPr>
              <a:t>Remember this: </a:t>
            </a:r>
            <a:r>
              <a:rPr lang="en-GB" altLang="en-US" sz="3200" b="1" i="1" dirty="0">
                <a:solidFill>
                  <a:srgbClr val="FF0000"/>
                </a:solidFill>
              </a:rPr>
              <a:t>Whoever sows sparingly will also reap sparingly, and whoever sows generously will also reap generously”.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Verse</a:t>
            </a:r>
            <a:r>
              <a:rPr lang="en-GB" altLang="en-US" b="1" dirty="0">
                <a:solidFill>
                  <a:srgbClr val="FF0000"/>
                </a:solidFill>
              </a:rPr>
              <a:t> 6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4029813"/>
            <a:ext cx="705643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i="1" dirty="0">
                <a:solidFill>
                  <a:srgbClr val="FF0000"/>
                </a:solidFill>
              </a:rPr>
              <a:t>“He who supplies seed to the sower and bread for food will also supply and increase your store of seed and will enlarge the harvest  of your righteousness.</a:t>
            </a:r>
            <a:r>
              <a:rPr lang="en-US" altLang="en-US" sz="3600" b="1" i="1" dirty="0">
                <a:solidFill>
                  <a:srgbClr val="FF0000"/>
                </a:solidFill>
              </a:rPr>
              <a:t>” </a:t>
            </a:r>
            <a:r>
              <a:rPr lang="en-US" altLang="en-US" b="1" dirty="0">
                <a:solidFill>
                  <a:srgbClr val="FF0000"/>
                </a:solidFill>
              </a:rPr>
              <a:t>Verse</a:t>
            </a:r>
            <a:r>
              <a:rPr lang="en-GB" altLang="en-US" b="1" dirty="0">
                <a:solidFill>
                  <a:srgbClr val="FF0000"/>
                </a:solidFill>
              </a:rPr>
              <a:t> 10</a:t>
            </a:r>
            <a:endParaRPr lang="en-US" alt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492</Words>
  <Application>Microsoft Office PowerPoint</Application>
  <PresentationFormat>Custom</PresentationFormat>
  <Paragraphs>66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  <vt:lpstr>Cheerful Giving  2 Corinthians 9:6-15 (Page 1099)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Cheerful Giving  2 Corinthians 9:6-15 (Page 1099)</dc:title>
  <dc:creator>Pauline</dc:creator>
  <cp:lastModifiedBy>Michael</cp:lastModifiedBy>
  <cp:revision>26</cp:revision>
  <dcterms:created xsi:type="dcterms:W3CDTF">2010-07-16T08:28:41Z</dcterms:created>
  <dcterms:modified xsi:type="dcterms:W3CDTF">2020-02-13T11:40:37Z</dcterms:modified>
</cp:coreProperties>
</file>